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521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fcbba22d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8fcbba22d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cbba22d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8fcbba22d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fcbba22d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8fcbba22d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cb9fd7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8fcb9fd7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fcbba22d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8fcbba22d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fcbba22d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8fcbba22d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6da01fe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86da01fe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fcbba22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8fcbba22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e53159db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8e53159db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fcbba22d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8fcbba22d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fcbba22d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8fcbba22d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fcbba22d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8fcbba22d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6d451c4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86d451c4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6da01fe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86da01fe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fcbba22d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8fcbba22d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6da01fe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86da01fe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fd8dbb07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8fd8dbb07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fcbba22d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8fcbba22d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6da01fee3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86da01fee3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fcbba22d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8fcbba22d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311c6e454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5311c6e454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311c6e454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5311c6e454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311c6e454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5311c6e454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311c6e454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5311c6e454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6da01fe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86da01fe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033ae57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9033ae57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311c6e454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5311c6e454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311c6e45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5311c6e45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033ae57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9033ae57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6da01fee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86da01fee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8fcbba22d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8fcbba22d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fcbba22d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8fcbba22d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6da01fee3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86da01fee3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8fcbba22d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8fcbba22d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6da01fee3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86da01fee3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fcbba22d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8fcbba22d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fcbba22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8fcbba22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fcbba2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8fcbba2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311c6e45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5311c6e45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82" name="Google Shape;82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3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823850" y="3524165"/>
            <a:ext cx="47760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0" y="507989"/>
            <a:ext cx="1037850" cy="1355017"/>
            <a:chOff x="0" y="381001"/>
            <a:chExt cx="1037850" cy="1016288"/>
          </a:xfrm>
        </p:grpSpPr>
        <p:sp>
          <p:nvSpPr>
            <p:cNvPr id="105" name="Google Shape;105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0" y="507989"/>
            <a:ext cx="1037850" cy="1355017"/>
            <a:chOff x="0" y="381001"/>
            <a:chExt cx="1037850" cy="1016288"/>
          </a:xfrm>
        </p:grpSpPr>
        <p:sp>
          <p:nvSpPr>
            <p:cNvPr id="113" name="Google Shape;113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120" name="Google Shape;120;p1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42" name="Google Shape;142;p1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PUT6lgo2Su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PUT6lgo2Su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zLYECIjmnQ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zLYECIjmnQ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XiYXGhce1X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XiYXGhce1X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WlNgYno4W1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WlNgYno4W1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3ouiumHln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3ouiumHln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1BFa2ELyMf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1BFa2ELyMf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r3FZyXFS6b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r3FZyXFS6b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MWl5MfjhGu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MWl5MfjhGu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CjPtA4jcDy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CjPtA4jcDy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/>
        </p:nvSpPr>
        <p:spPr>
          <a:xfrm>
            <a:off x="1233054" y="5070763"/>
            <a:ext cx="641465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-US" sz="3500" i="0" u="none" strike="noStrike" cap="none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</a:t>
            </a:r>
            <a:r>
              <a:rPr lang="en-US" sz="3500" i="0" u="none" strike="noStrike" cap="non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Grade</a:t>
            </a:r>
            <a:endParaRPr sz="3500" i="0" u="none" strike="noStrike" cap="none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August 17th - 21st </a:t>
            </a:r>
            <a:endParaRPr sz="35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207824" y="1967350"/>
            <a:ext cx="5551800" cy="56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●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remember you need ALL   4th grade school supplies!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●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organize your supplies.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●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create a classroom at home and keep your space clean &amp; organized!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Organize Supplies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Build Binders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32700" y="2020025"/>
            <a:ext cx="68580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Front Cover – Name Page </a:t>
            </a:r>
            <a:endParaRPr sz="1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Front Pocket – Sign &amp; Return  </a:t>
            </a:r>
            <a:endParaRPr sz="1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Table of contents  </a:t>
            </a:r>
            <a:endParaRPr sz="1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Behavior &amp; communication Calendar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Reward Chart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Newsletter – page protector  </a:t>
            </a:r>
            <a:endParaRPr sz="1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Homework – page protector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Study Guide - page protector 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Reading Homework – page protector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Reading Study Guide - page protector 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Science Study Guides – page proctor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Social studies study guides – page protector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Reading Tracker – page protector</a:t>
            </a:r>
            <a:endParaRPr sz="18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Spelling Spiral 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Reference section 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Back pocket –keep at home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Back of binder –Emergency information 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4407775" y="2223850"/>
            <a:ext cx="2250600" cy="1425000"/>
          </a:xfrm>
          <a:prstGeom prst="rect">
            <a:avLst/>
          </a:prstGeom>
          <a:solidFill>
            <a:srgbClr val="EAD1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Shadows Into Light"/>
                <a:ea typeface="Shadows Into Light"/>
                <a:cs typeface="Shadows Into Light"/>
                <a:sym typeface="Shadows Into Light"/>
              </a:rPr>
              <a:t>**Note - You will not all of the pages for your binder on the first day.  We will continue to build these.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Build Binders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132700" y="2020025"/>
            <a:ext cx="68580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2900" b="1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hadows Into Light"/>
              <a:buChar char="•"/>
            </a:pPr>
            <a:r>
              <a:rPr lang="en-US" sz="29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Everyone needs to create a Binder! </a:t>
            </a:r>
            <a:endParaRPr sz="29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hadows Into Light"/>
              <a:buChar char="•"/>
            </a:pPr>
            <a:r>
              <a:rPr lang="en-US" sz="29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create the binder exactly as listed!  </a:t>
            </a:r>
            <a:endParaRPr sz="29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4506350" y="4589625"/>
            <a:ext cx="2250600" cy="1425000"/>
          </a:xfrm>
          <a:prstGeom prst="rect">
            <a:avLst/>
          </a:prstGeom>
          <a:solidFill>
            <a:srgbClr val="EAD1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Shadows Into Light"/>
                <a:ea typeface="Shadows Into Light"/>
                <a:cs typeface="Shadows Into Light"/>
                <a:sym typeface="Shadows Into Light"/>
              </a:rPr>
              <a:t>**Note - You will not all of the pages for your binder on the first day.  We will continue to build these.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207825" y="1967352"/>
            <a:ext cx="58881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Stick name labels on books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reading workbook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readers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social studies book</a:t>
            </a:r>
            <a:endParaRPr sz="35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book</a:t>
            </a: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science book</a:t>
            </a: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journals</a:t>
            </a: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0" y="272355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Label Text Books &amp; Journals</a:t>
            </a:r>
            <a:endParaRPr sz="65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/>
        </p:nvSpPr>
        <p:spPr>
          <a:xfrm>
            <a:off x="207825" y="1967352"/>
            <a:ext cx="58881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35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label your books  </a:t>
            </a: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0" y="272355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Label Text Books &amp; Journals</a:t>
            </a:r>
            <a:endParaRPr sz="65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254350" y="1954973"/>
            <a:ext cx="58881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Pass out logins to each student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login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clever videos on navigating - we will use ipads, laptops, and desktops to complete this activity.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Clever LMS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254350" y="1954973"/>
            <a:ext cx="58881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Find your login page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login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Explore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View Clever Academy  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Clever LMS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207825" y="1967351"/>
            <a:ext cx="5888100" cy="4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Take Pictures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find friends names on the Name Crossword Puzzle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Name Game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spread out across the classroom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“My name is </a:t>
            </a:r>
            <a:r>
              <a:rPr lang="en-US" sz="33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 </a:t>
            </a:r>
            <a:r>
              <a:rPr lang="en-US" sz="33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Over corona break I </a:t>
            </a:r>
            <a:r>
              <a:rPr lang="en-US" sz="33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___”.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0" y="83130"/>
            <a:ext cx="9144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Pictures &amp; Name Word Hunt (ELA)</a:t>
            </a:r>
            <a:endParaRPr sz="51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207825" y="1967351"/>
            <a:ext cx="5888100" cy="4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endParaRPr sz="33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Take A Picture of yourself in your “at home classroom” email to your teacher!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find friends names on the Name Crossword Puzzle </a:t>
            </a:r>
            <a:endParaRPr sz="17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Pictures &amp; Name Word Hunt (ELA)</a:t>
            </a:r>
            <a:endParaRPr sz="51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/>
        </p:nvSpPr>
        <p:spPr>
          <a:xfrm>
            <a:off x="207825" y="1967350"/>
            <a:ext cx="63708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Jitters </a:t>
            </a: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65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27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https://www.youtube.com/watch?v=PUT6lgo2Sus</a:t>
            </a:r>
            <a:endParaRPr sz="5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First Day Jitters handouts.</a:t>
            </a:r>
            <a:endParaRPr sz="3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Jitters (ELA)</a:t>
            </a:r>
            <a:endParaRPr sz="59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Monday &amp; Tuesday</a:t>
            </a:r>
            <a:endParaRPr sz="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0" y="2210025"/>
            <a:ext cx="5943299" cy="43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/>
        </p:nvSpPr>
        <p:spPr>
          <a:xfrm>
            <a:off x="207825" y="1967350"/>
            <a:ext cx="63708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34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Jitters </a:t>
            </a: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65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27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https://www.youtube.com/watch?v=PUT6lgo2Sus</a:t>
            </a:r>
            <a:endParaRPr sz="5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the video</a:t>
            </a:r>
            <a:endParaRPr sz="3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hadows Into Light"/>
              <a:buChar char="•"/>
            </a:pPr>
            <a:r>
              <a:rPr lang="en-US" sz="3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First Day Jitters handouts.</a:t>
            </a:r>
            <a:endParaRPr sz="3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First Day Jitters (ELA)</a:t>
            </a:r>
            <a:endParaRPr sz="59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207826" y="1967350"/>
            <a:ext cx="64566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“Failure Poster” – Pass out sticky notes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Answer these questions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“What is failure?”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“Is Failure necessary in life?”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write response to both questions on sticky note &amp; add to the poster</a:t>
            </a:r>
            <a:endParaRPr sz="15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share</a:t>
            </a:r>
            <a:endParaRPr sz="31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Famous Failures (ELA) </a:t>
            </a:r>
            <a:endParaRPr sz="72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Famous Failures </a:t>
            </a:r>
            <a:endParaRPr sz="83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196450" y="1929000"/>
            <a:ext cx="6108000" cy="4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Pass out Notecards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Video: </a:t>
            </a:r>
            <a:endParaRPr sz="1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https://www.youtube.com/watch?v=zLYECIjmnQs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Write one to two sentences about what impacted you most from the video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share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Famous Failures </a:t>
            </a:r>
            <a:endParaRPr sz="83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196450" y="1929000"/>
            <a:ext cx="6108000" cy="4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On the note card provided define “failure” &amp; Answer the question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“Is Failure Necessary in life?”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Video: </a:t>
            </a:r>
            <a:endParaRPr sz="1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https://www.youtube.com/watch?v=zLYECIjmnQs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Famous Failures </a:t>
            </a:r>
            <a:endParaRPr sz="83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196450" y="1929000"/>
            <a:ext cx="6108000" cy="4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Write one to two sentences about what impacted you most from the video on the back of the notecard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•"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Notecard should be turned in next Monday!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Best Part of Me (ela)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207826" y="1967350"/>
            <a:ext cx="65436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is your favorite part about you and why?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100" i="1" u="sng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by Wendy Ewald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 u="sng">
                <a:solidFill>
                  <a:schemeClr val="hlink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https://www.youtube.com/watch?v=XiYXGhce1X4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Everyone will pick their favorite part of themselves and we take pictures &amp; complete activity pages.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Best Part of Me (ela)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207826" y="1967350"/>
            <a:ext cx="65436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31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is your favorite part about you and why?  Write your response.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100" i="1" u="sng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by Wendy Ewald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 u="sng">
                <a:solidFill>
                  <a:schemeClr val="hlink"/>
                </a:solidFill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https://www.youtube.com/watch?v=XiYXGhce1X4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Take a picture of your favorite part </a:t>
            </a:r>
            <a:endParaRPr sz="2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/>
        </p:nvSpPr>
        <p:spPr>
          <a:xfrm>
            <a:off x="207816" y="1967345"/>
            <a:ext cx="58881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hadows Into Light"/>
              <a:buChar char="•"/>
            </a:pPr>
            <a:r>
              <a:rPr lang="en-US" sz="3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follow the written directions for the Name Glyph</a:t>
            </a: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4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Name Glyph (Math)</a:t>
            </a:r>
            <a:endParaRPr sz="63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494" y="3787798"/>
            <a:ext cx="3980225" cy="19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/>
        </p:nvSpPr>
        <p:spPr>
          <a:xfrm>
            <a:off x="207826" y="1967351"/>
            <a:ext cx="6542700" cy="4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3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hadows Into Light"/>
              <a:buChar char="•"/>
            </a:pPr>
            <a:r>
              <a:rPr lang="en-US" sz="3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follow the written directions for the Name Glyph use piece of white paper given</a:t>
            </a:r>
            <a:endParaRPr sz="3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5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Name Glyph (Math)</a:t>
            </a:r>
            <a:endParaRPr sz="63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32" name="Google Shape;33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4919" y="4367323"/>
            <a:ext cx="3980225" cy="19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/>
        </p:nvSpPr>
        <p:spPr>
          <a:xfrm>
            <a:off x="207816" y="1967345"/>
            <a:ext cx="58881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This is the ½ page worksheet .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use numbers to describe themselves.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Example </a:t>
            </a:r>
            <a:endParaRPr sz="31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am 9 years old.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am in 4th grade.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write a math question to make the number.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4+5=9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By the Numbers (math) </a:t>
            </a:r>
            <a:endParaRPr sz="7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Monday &amp; Tuesday</a:t>
            </a:r>
            <a:endParaRPr sz="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79650" y="2024100"/>
            <a:ext cx="6591600" cy="4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Shadows Into Light"/>
                <a:ea typeface="Shadows Into Light"/>
                <a:cs typeface="Shadows Into Light"/>
                <a:sym typeface="Shadows Into Light"/>
              </a:rPr>
              <a:t>Parents,</a:t>
            </a: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Shadows Into Light"/>
                <a:ea typeface="Shadows Into Light"/>
                <a:cs typeface="Shadows Into Light"/>
                <a:sym typeface="Shadows Into Light"/>
              </a:rPr>
              <a:t>Please complete and return  the </a:t>
            </a: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Shadows Into Light"/>
                <a:ea typeface="Shadows Into Light"/>
                <a:cs typeface="Shadows Into Light"/>
                <a:sym typeface="Shadows Into Light"/>
              </a:rPr>
              <a:t>“I think my TEACHER…….”  handout.</a:t>
            </a: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Shadows Into Light"/>
                <a:ea typeface="Shadows Into Light"/>
                <a:cs typeface="Shadows Into Light"/>
                <a:sym typeface="Shadows Into Light"/>
              </a:rPr>
              <a:t>Thank you,</a:t>
            </a: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Shadows Into Light"/>
                <a:ea typeface="Shadows Into Light"/>
                <a:cs typeface="Shadows Into Light"/>
                <a:sym typeface="Shadows Into Light"/>
              </a:rPr>
              <a:t>4th Grade Teachers</a:t>
            </a:r>
            <a:endParaRPr sz="3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Face to Face &amp; Distance Learners</a:t>
            </a:r>
            <a:endParaRPr sz="34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/>
          <p:nvPr/>
        </p:nvSpPr>
        <p:spPr>
          <a:xfrm>
            <a:off x="207816" y="1967345"/>
            <a:ext cx="58881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This is the ½ page worksheet .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Shadows Into Light"/>
              <a:buChar char="•"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use numbers to describe themselves.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Example </a:t>
            </a:r>
            <a:endParaRPr sz="31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am 9 years old.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am in 4th grade.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write a math question to make the number. 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4+5=9</a:t>
            </a:r>
            <a:endParaRPr sz="3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By the Numbers (math) </a:t>
            </a:r>
            <a:endParaRPr sz="7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Each Kindness - Math</a:t>
            </a:r>
            <a:endParaRPr sz="72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0" name="Google Shape;350;p48"/>
          <p:cNvSpPr txBox="1"/>
          <p:nvPr/>
        </p:nvSpPr>
        <p:spPr>
          <a:xfrm>
            <a:off x="207826" y="1967350"/>
            <a:ext cx="64782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hadows Into Light"/>
              <a:buChar char="•"/>
            </a:pPr>
            <a:r>
              <a:rPr lang="en-US" sz="3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8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Each Kindness</a:t>
            </a: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24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https://www.youtube.com/watch?v=WlNgYno4W14</a:t>
            </a:r>
            <a:endParaRPr sz="4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hadows Into Light"/>
              <a:buChar char="•"/>
            </a:pPr>
            <a:r>
              <a:rPr lang="en-US" sz="3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“Each Kindness” handout</a:t>
            </a: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Each Kindness - Math</a:t>
            </a:r>
            <a:endParaRPr sz="72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207826" y="1967350"/>
            <a:ext cx="64782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endParaRPr sz="38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hadows Into Light"/>
              <a:buChar char="•"/>
            </a:pPr>
            <a:r>
              <a:rPr lang="en-US" sz="3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8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Each Kindness</a:t>
            </a: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24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https://www.youtube.com/watch?v=WlNgYno4W14</a:t>
            </a:r>
            <a:endParaRPr sz="4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hadows Into Light"/>
              <a:buChar char="•"/>
            </a:pPr>
            <a:r>
              <a:rPr lang="en-US" sz="3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“Each Kindness” handout</a:t>
            </a:r>
            <a:endParaRPr sz="3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/>
        </p:nvSpPr>
        <p:spPr>
          <a:xfrm>
            <a:off x="1233054" y="5070763"/>
            <a:ext cx="6414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5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 sz="3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Wednesday Thursday</a:t>
            </a:r>
            <a:endParaRPr sz="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67" name="Google Shape;36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0" y="2210025"/>
            <a:ext cx="5943299" cy="43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/>
          <p:nvPr/>
        </p:nvSpPr>
        <p:spPr>
          <a:xfrm>
            <a:off x="207826" y="1967350"/>
            <a:ext cx="63921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41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Review Routine &amp; Procedures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/>
          <p:cNvSpPr/>
          <p:nvPr/>
        </p:nvSpPr>
        <p:spPr>
          <a:xfrm>
            <a:off x="0" y="336255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Routine</a:t>
            </a:r>
            <a:r>
              <a:rPr lang="en-US" sz="2200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58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&amp; Procedures </a:t>
            </a:r>
            <a:endParaRPr sz="58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/>
          <p:nvPr/>
        </p:nvSpPr>
        <p:spPr>
          <a:xfrm>
            <a:off x="352850" y="1905250"/>
            <a:ext cx="6811200" cy="4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15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Hang posters around the room</a:t>
            </a:r>
            <a:endParaRPr sz="215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give students a strip of stickers and sticky notes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walk around the room and answer the questions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after questions are answered to review each poster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15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ELA Questions </a:t>
            </a:r>
            <a:endParaRPr sz="215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How do you feel about Reading? (I love it, It’s ok, I really don't like to read)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is your favorite food? (use sticky note) 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Shadows Into Light"/>
              <a:buChar char="●"/>
            </a:pPr>
            <a:r>
              <a:rPr lang="en-US" sz="21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How much do you know about U.S. History? (I’m a pro, I know some, What is history?)</a:t>
            </a:r>
            <a:endParaRPr sz="21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</a:rPr>
              <a:t> 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3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Walk The Room(ELA)</a:t>
            </a:r>
            <a:endParaRPr sz="1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/>
          <p:nvPr/>
        </p:nvSpPr>
        <p:spPr>
          <a:xfrm>
            <a:off x="0" y="1809725"/>
            <a:ext cx="6811200" cy="5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25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Hang posters around the room</a:t>
            </a:r>
            <a:endParaRPr sz="225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give students a strip of stickers and sticky notes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walk around the room and answer the questions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after questions are answered to review each poster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25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Questions</a:t>
            </a:r>
            <a:endParaRPr sz="225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How do you feel about math? ( I love it, It’s ok, It’s a struggle) 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What’s your favorite Enrichment? (Art, Music, P.E., Computer, Library) 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Shadows Into Light"/>
              <a:buChar char="●"/>
            </a:pPr>
            <a:r>
              <a:rPr lang="en-US" sz="22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How many planets are in the solar system? (sticky note) </a:t>
            </a:r>
            <a:endParaRPr sz="22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4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Walk The Room(math)</a:t>
            </a:r>
            <a:endParaRPr sz="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/>
          <p:nvPr/>
        </p:nvSpPr>
        <p:spPr>
          <a:xfrm>
            <a:off x="0" y="1809725"/>
            <a:ext cx="6811200" cy="5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</a:t>
            </a:r>
            <a:r>
              <a:rPr lang="en-US" sz="225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25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 will NOT complete this activity </a:t>
            </a:r>
            <a:endParaRPr sz="225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5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Walk The Room(math)</a:t>
            </a:r>
            <a:endParaRPr sz="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/>
        </p:nvSpPr>
        <p:spPr>
          <a:xfrm>
            <a:off x="0" y="1795350"/>
            <a:ext cx="6843600" cy="51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475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promise to:</a:t>
            </a:r>
            <a:endParaRPr sz="475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47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 Respectful</a:t>
            </a:r>
            <a:endParaRPr sz="47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47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 Responsible</a:t>
            </a:r>
            <a:endParaRPr sz="47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47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 Safe</a:t>
            </a:r>
            <a:endParaRPr sz="47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6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 Promise</a:t>
            </a:r>
            <a:endParaRPr sz="1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-7" y="1866262"/>
            <a:ext cx="4890600" cy="5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Come into the classroom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Find your name &amp; Find your desk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Once seated, we will go to lockers and unpack in smaller numbers.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</a:t>
            </a:r>
            <a:r>
              <a:rPr lang="en-US" sz="35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fter unpacking, we will tour classroom</a:t>
            </a: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234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Tour 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/>
          <p:nvPr/>
        </p:nvSpPr>
        <p:spPr>
          <a:xfrm>
            <a:off x="207825" y="1967325"/>
            <a:ext cx="6714600" cy="4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8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self portrait video</a:t>
            </a:r>
            <a:endParaRPr sz="3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85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https://www.youtube.com/watch?v=3ouiumHlnmA</a:t>
            </a:r>
            <a:endParaRPr sz="2850" u="sng">
              <a:solidFill>
                <a:schemeClr val="hlink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Shadows Into Light"/>
              <a:buChar char="●"/>
            </a:pPr>
            <a:r>
              <a:rPr lang="en-US" sz="28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draw self portrait on small piece of paper provided </a:t>
            </a:r>
            <a:endParaRPr sz="28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9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Shadows Into Light"/>
              <a:buChar char="●"/>
            </a:pPr>
            <a:r>
              <a:rPr lang="en-US" sz="28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send back self portrait back to school and your teacher will add it to our class collection </a:t>
            </a:r>
            <a:endParaRPr sz="28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7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 Promise </a:t>
            </a:r>
            <a:endParaRPr sz="2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/>
        </p:nvSpPr>
        <p:spPr>
          <a:xfrm>
            <a:off x="250750" y="1956600"/>
            <a:ext cx="6714600" cy="4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85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285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Class Promise &amp; discuss with your responsible adult </a:t>
            </a:r>
            <a:endParaRPr sz="24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Watch self portrait video</a:t>
            </a:r>
            <a:endParaRPr sz="2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5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https://www.youtube.com/watch?v=3ouiumHlnmA</a:t>
            </a:r>
            <a:endParaRPr sz="2450" u="sng">
              <a:solidFill>
                <a:schemeClr val="hlink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Shadows Into Light"/>
              <a:buChar char="●"/>
            </a:pPr>
            <a:r>
              <a:rPr lang="en-US" sz="24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draw self portrait</a:t>
            </a:r>
            <a:endParaRPr sz="24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Shadows Into Light"/>
              <a:buChar char="●"/>
            </a:pPr>
            <a:r>
              <a:rPr lang="en-US" sz="24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Kids will sign Promise Poster and then glue portraits around the promise</a:t>
            </a:r>
            <a:endParaRPr sz="24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Shadows Into Light"/>
              <a:buChar char="●"/>
            </a:pPr>
            <a:r>
              <a:rPr lang="en-US" sz="245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post under flag beside the door</a:t>
            </a:r>
            <a:endParaRPr sz="245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 Promise </a:t>
            </a:r>
            <a:endParaRPr sz="2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/>
          <p:nvPr/>
        </p:nvSpPr>
        <p:spPr>
          <a:xfrm>
            <a:off x="0" y="1821700"/>
            <a:ext cx="67074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Discuss Goals for this year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Answer questions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What is a goal? 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Have you ever made a goal? 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Did you attain the goal? 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Have you ever failed to attain a goal? 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•"/>
            </a:pPr>
            <a:r>
              <a:rPr lang="en-US" sz="2400">
                <a:latin typeface="Shadows Into Light"/>
                <a:ea typeface="Shadows Into Light"/>
                <a:cs typeface="Shadows Into Light"/>
                <a:sym typeface="Shadows Into Light"/>
              </a:rPr>
              <a:t>Today we are going to listen to a story about a little boy who made a goal? 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•"/>
            </a:pPr>
            <a:r>
              <a:rPr lang="en-US" sz="24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https://www.youtube.com/watch?v=1BFa2ELyMfo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•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Trace your arm &amp; hand on the white construction paper, cut out, write one goal for the year on this cutout.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•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Post arms for classroom display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15" name="Google Shape;415;p59"/>
          <p:cNvSpPr/>
          <p:nvPr/>
        </p:nvSpPr>
        <p:spPr>
          <a:xfrm>
            <a:off x="0" y="190605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Salt In His Shoes (ELA)</a:t>
            </a:r>
            <a:endParaRPr sz="75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 txBox="1"/>
          <p:nvPr/>
        </p:nvSpPr>
        <p:spPr>
          <a:xfrm>
            <a:off x="0" y="1821700"/>
            <a:ext cx="67074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Answer questions on a piece of notebook paper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What is a goal? 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Have you ever made a goal? 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Did you attain the goal? 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Have you ever failed to attain a goal? 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hadows Into Light"/>
              <a:buChar char="•"/>
            </a:pPr>
            <a:r>
              <a:rPr lang="en-US" sz="2300">
                <a:latin typeface="Shadows Into Light"/>
                <a:ea typeface="Shadows Into Light"/>
                <a:cs typeface="Shadows Into Light"/>
                <a:sym typeface="Shadows Into Light"/>
              </a:rPr>
              <a:t>Listen to story</a:t>
            </a:r>
            <a:endParaRPr sz="23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hadows Into Light"/>
              <a:buChar char="•"/>
            </a:pPr>
            <a:r>
              <a:rPr lang="en-US" sz="23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https://www.youtube.com/watch?v=1BFa2ELyMfo</a:t>
            </a:r>
            <a:endParaRPr sz="2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hadows Into Light"/>
              <a:buChar char="•"/>
            </a:pPr>
            <a:r>
              <a:rPr lang="en-US" sz="2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Trace your arm &amp; hand on the white construction paper, cut out, write one goal for the year on this cutout.</a:t>
            </a:r>
            <a:endParaRPr sz="2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hadows Into Light"/>
              <a:buChar char="•"/>
            </a:pPr>
            <a:r>
              <a:rPr lang="en-US" sz="2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return so your teacher can display </a:t>
            </a:r>
            <a:endParaRPr sz="2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0" y="190605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Salt In His Shoes (ELA)</a:t>
            </a:r>
            <a:endParaRPr sz="75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/>
          <p:nvPr/>
        </p:nvSpPr>
        <p:spPr>
          <a:xfrm>
            <a:off x="74025" y="1812925"/>
            <a:ext cx="6262800" cy="4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●"/>
            </a:pPr>
            <a:r>
              <a:rPr lang="en-US" sz="32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https://www.youtube.com/watch?v=r3FZyXFS6bU</a:t>
            </a: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●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Put your graphic organizer thoughts together to form a cohesive paragraph at the bottom of the handout.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●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write their own descriptive poem about the part they love best about them.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●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graphic organizer to use in writing your poem.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hadows Into Light"/>
              <a:buChar char="●"/>
            </a:pP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publish their poems in the style of those from </a:t>
            </a:r>
            <a:r>
              <a:rPr lang="en-US" sz="2400" i="1" u="sng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r>
              <a:rPr lang="en-US" sz="24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by Wendy Ewald.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7" name="Google Shape;427;p61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endParaRPr sz="13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/>
          <p:nvPr/>
        </p:nvSpPr>
        <p:spPr>
          <a:xfrm>
            <a:off x="74025" y="1812925"/>
            <a:ext cx="6262800" cy="4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"/>
              <a:buChar char="●"/>
            </a:pPr>
            <a:r>
              <a:rPr lang="en-US" sz="30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https://www.youtube.com/watch?v=r3FZyXFS6bU</a:t>
            </a:r>
            <a:r>
              <a:rPr lang="en-US" sz="3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3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dows Into Light"/>
              <a:buChar char="●"/>
            </a:pPr>
            <a:r>
              <a:rPr lang="en-US" sz="2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Put your graphic organizer thoughts together to form a cohesive paragraph at the bottom of the handout.</a:t>
            </a:r>
            <a:endParaRPr sz="2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dows Into Light"/>
              <a:buChar char="●"/>
            </a:pPr>
            <a:r>
              <a:rPr lang="en-US" sz="2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write their own descriptive poem about the part they love best about them.</a:t>
            </a:r>
            <a:endParaRPr sz="2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dows Into Light"/>
              <a:buChar char="●"/>
            </a:pPr>
            <a:r>
              <a:rPr lang="en-US" sz="2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graphic organizer to use in writing your poem.</a:t>
            </a:r>
            <a:endParaRPr sz="2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hadows Into Light"/>
              <a:buChar char="●"/>
            </a:pPr>
            <a:r>
              <a:rPr lang="en-US" sz="2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Students will publish their poems in the style of those from </a:t>
            </a:r>
            <a:r>
              <a:rPr lang="en-US" sz="2200" i="1" u="sng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r>
              <a:rPr lang="en-US" sz="2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by Wendy Ewald.</a:t>
            </a:r>
            <a:endParaRPr sz="2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3" name="Google Shape;433;p62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Best Part of Me</a:t>
            </a:r>
            <a:endParaRPr sz="13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Decibella - Math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9" name="Google Shape;439;p63"/>
          <p:cNvSpPr txBox="1"/>
          <p:nvPr/>
        </p:nvSpPr>
        <p:spPr>
          <a:xfrm>
            <a:off x="207826" y="1967350"/>
            <a:ext cx="65211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39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4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43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Decibella</a:t>
            </a:r>
            <a:endParaRPr sz="43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hadows Into Light"/>
              <a:buChar char="•"/>
            </a:pPr>
            <a:r>
              <a:rPr lang="en-US" sz="29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https://www.youtube.com/watch?v=MWl5MfjhGuE</a:t>
            </a:r>
            <a:endParaRPr sz="48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603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Shadows Into Light"/>
              <a:buChar char="•"/>
            </a:pPr>
            <a:r>
              <a:rPr lang="en-US" sz="4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Discuss noise levels in the classroom</a:t>
            </a:r>
            <a:endParaRPr sz="4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Decibella - Math</a:t>
            </a:r>
            <a:endParaRPr sz="80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45" name="Google Shape;445;p64"/>
          <p:cNvSpPr txBox="1"/>
          <p:nvPr/>
        </p:nvSpPr>
        <p:spPr>
          <a:xfrm>
            <a:off x="207826" y="1967350"/>
            <a:ext cx="65211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4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43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39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Shadows Into Light"/>
              <a:buChar char="•"/>
            </a:pPr>
            <a:r>
              <a:rPr lang="en-US" sz="43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43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Decibella</a:t>
            </a:r>
            <a:endParaRPr sz="43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hadows Into Light"/>
              <a:buChar char="•"/>
            </a:pPr>
            <a:r>
              <a:rPr lang="en-US" sz="29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https://www.youtube.com/watch?v=MWl5MfjhGuE</a:t>
            </a:r>
            <a:endParaRPr sz="48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603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Shadows Into Light"/>
              <a:buChar char="•"/>
            </a:pPr>
            <a:r>
              <a:rPr lang="en-US" sz="4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Discuss noise levels in the classroom</a:t>
            </a:r>
            <a:endParaRPr sz="40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Important Book - Math</a:t>
            </a:r>
            <a:endParaRPr sz="67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51" name="Google Shape;451;p65"/>
          <p:cNvSpPr txBox="1"/>
          <p:nvPr/>
        </p:nvSpPr>
        <p:spPr>
          <a:xfrm>
            <a:off x="207826" y="1967350"/>
            <a:ext cx="68220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hadows Into Light"/>
              <a:buChar char="•"/>
            </a:pPr>
            <a:r>
              <a:rPr lang="en-US" sz="39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9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Important Book</a:t>
            </a:r>
            <a:endParaRPr sz="39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"/>
              <a:buChar char="•"/>
            </a:pPr>
            <a:r>
              <a:rPr lang="en-US" sz="2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https://www.youtube.com/watch?v=CjPtA4jcDy0</a:t>
            </a:r>
            <a:endParaRPr sz="52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hadows Into Light"/>
              <a:buChar char="•"/>
            </a:pPr>
            <a:r>
              <a:rPr lang="en-US" sz="36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handout</a:t>
            </a:r>
            <a:endParaRPr sz="3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"/>
              <a:buChar char="•"/>
            </a:pPr>
            <a:r>
              <a:rPr lang="en-US" sz="36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Name Tripod </a:t>
            </a:r>
            <a:endParaRPr sz="3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6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Important Book - Math</a:t>
            </a:r>
            <a:endParaRPr sz="6700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57" name="Google Shape;457;p66"/>
          <p:cNvSpPr txBox="1"/>
          <p:nvPr/>
        </p:nvSpPr>
        <p:spPr>
          <a:xfrm>
            <a:off x="207826" y="1967350"/>
            <a:ext cx="68220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endParaRPr sz="3900">
              <a:solidFill>
                <a:schemeClr val="dk1"/>
              </a:solidFill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hadows Into Light"/>
              <a:buChar char="•"/>
            </a:pPr>
            <a:r>
              <a:rPr lang="en-US" sz="39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Read aloud of </a:t>
            </a:r>
            <a:r>
              <a:rPr lang="en-US" sz="3900" i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Important Book</a:t>
            </a:r>
            <a:endParaRPr sz="39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hadows Into Light"/>
              <a:buChar char="•"/>
            </a:pPr>
            <a:r>
              <a:rPr lang="en-US" sz="2800" u="sng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https://www.youtube.com/watch?v=CjPtA4jcDy0</a:t>
            </a:r>
            <a:endParaRPr sz="5200" i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hadows Into Light"/>
              <a:buChar char="•"/>
            </a:pPr>
            <a:r>
              <a:rPr lang="en-US" sz="36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the handout</a:t>
            </a:r>
            <a:endParaRPr sz="3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"/>
              <a:buChar char="•"/>
            </a:pPr>
            <a:r>
              <a:rPr lang="en-US" sz="36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Complete Name Tripod </a:t>
            </a:r>
            <a:endParaRPr sz="36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-7" y="1866262"/>
            <a:ext cx="4890600" cy="5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dows Into Light"/>
              <a:buChar char="•"/>
            </a:pPr>
            <a:r>
              <a:rPr lang="en-US" sz="3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View virtual tour of our school!  Try to find your teachers!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234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Tour 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207816" y="1967345"/>
            <a:ext cx="6040584" cy="48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View classroom schedule posted on board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Discuss classroom procedures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turning in work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attention signals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rules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hallway rules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bathroom rules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mask requirements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social distancing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library </a:t>
            </a:r>
            <a:endParaRPr sz="1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computers </a:t>
            </a:r>
            <a:endParaRPr sz="28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0" y="83130"/>
            <a:ext cx="9144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Routine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&amp; Procedures </a:t>
            </a:r>
            <a:endParaRPr sz="5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207816" y="1967345"/>
            <a:ext cx="60405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Distance Learners</a:t>
            </a: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●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create at Classroom Routine &amp; some “Home Classroom Procedures” with the Responsible Adult helping you at home! 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●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send your teacher an email sharing your routine &amp; procedures. 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○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remember you have a sample schedule in your packet! 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0" y="83130"/>
            <a:ext cx="914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Classroom Routine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&amp; Procedures </a:t>
            </a:r>
            <a:endParaRPr sz="5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/>
        </p:nvSpPr>
        <p:spPr>
          <a:xfrm>
            <a:off x="207816" y="1967345"/>
            <a:ext cx="5888184" cy="561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Take up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tissues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germ x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Clorox wipes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copy paper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Anything from the Wish List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page protectors </a:t>
            </a:r>
            <a:endParaRPr sz="18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tabs</a:t>
            </a:r>
            <a:endParaRPr sz="1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Pencils Pouch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pencil sharpener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pencils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dry erase markers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scissors </a:t>
            </a:r>
            <a:endParaRPr sz="180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crayons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glue stick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adows Into Light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highlighter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0" y="0"/>
            <a:ext cx="91440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Organize Supplies C</a:t>
            </a:r>
            <a:r>
              <a:rPr lang="en-US" sz="6800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ont.</a:t>
            </a:r>
            <a:endParaRPr sz="68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/>
        </p:nvSpPr>
        <p:spPr>
          <a:xfrm>
            <a:off x="207816" y="1967345"/>
            <a:ext cx="5888100" cy="56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Shoe box 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Any Extra Supplies </a:t>
            </a:r>
            <a:endParaRPr sz="24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 Locker 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Char char="•"/>
            </a:pPr>
            <a:r>
              <a:rPr lang="en-US"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Extra paper &amp; Dictionary</a:t>
            </a:r>
            <a:endParaRPr sz="28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0" y="83130"/>
            <a:ext cx="914400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0" u="none" strike="noStrike" cap="none">
                <a:solidFill>
                  <a:srgbClr val="FF33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Organize Supplies</a:t>
            </a:r>
            <a:endParaRPr sz="8000" i="0" u="none" strike="noStrike" cap="none">
              <a:solidFill>
                <a:srgbClr val="00E3D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Microsoft Macintosh PowerPoint</Application>
  <PresentationFormat>On-screen Show (4:3)</PresentationFormat>
  <Paragraphs>366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Caveat</vt:lpstr>
      <vt:lpstr>Lato</vt:lpstr>
      <vt:lpstr>Shadows Into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Sean Joyner</cp:lastModifiedBy>
  <cp:revision>1</cp:revision>
  <dcterms:modified xsi:type="dcterms:W3CDTF">2020-08-16T22:46:17Z</dcterms:modified>
</cp:coreProperties>
</file>